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78" r:id="rId1"/>
  </p:sldMasterIdLst>
  <p:notesMasterIdLst>
    <p:notesMasterId r:id="rId17"/>
  </p:notesMasterIdLst>
  <p:handoutMasterIdLst>
    <p:handoutMasterId r:id="rId18"/>
  </p:handoutMasterIdLst>
  <p:sldIdLst>
    <p:sldId id="256" r:id="rId2"/>
    <p:sldId id="259" r:id="rId3"/>
    <p:sldId id="263" r:id="rId4"/>
    <p:sldId id="260" r:id="rId5"/>
    <p:sldId id="270" r:id="rId6"/>
    <p:sldId id="261" r:id="rId7"/>
    <p:sldId id="262" r:id="rId8"/>
    <p:sldId id="257" r:id="rId9"/>
    <p:sldId id="258" r:id="rId10"/>
    <p:sldId id="264" r:id="rId11"/>
    <p:sldId id="265" r:id="rId12"/>
    <p:sldId id="266" r:id="rId13"/>
    <p:sldId id="268" r:id="rId14"/>
    <p:sldId id="269" r:id="rId15"/>
    <p:sldId id="267" r:id="rId16"/>
  </p:sldIdLst>
  <p:sldSz cx="12192000" cy="6858000"/>
  <p:notesSz cx="6858000" cy="9144000"/>
  <p:defaultTextStyle>
    <a:defPPr rtl="0"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28" userDrawn="1">
          <p15:clr>
            <a:srgbClr val="A4A3A4"/>
          </p15:clr>
        </p15:guide>
        <p15:guide id="2" pos="3864" userDrawn="1">
          <p15:clr>
            <a:srgbClr val="A4A3A4"/>
          </p15:clr>
        </p15:guide>
        <p15:guide id="3" pos="7512" userDrawn="1">
          <p15:clr>
            <a:srgbClr val="A4A3A4"/>
          </p15:clr>
        </p15:guide>
        <p15:guide id="4" pos="144" userDrawn="1">
          <p15:clr>
            <a:srgbClr val="A4A3A4"/>
          </p15:clr>
        </p15:guide>
        <p15:guide id="5" orient="horz" pos="61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6408" autoAdjust="0"/>
  </p:normalViewPr>
  <p:slideViewPr>
    <p:cSldViewPr snapToGrid="0" showGuides="1">
      <p:cViewPr varScale="1">
        <p:scale>
          <a:sx n="73" d="100"/>
          <a:sy n="73" d="100"/>
        </p:scale>
        <p:origin x="618" y="78"/>
      </p:cViewPr>
      <p:guideLst>
        <p:guide orient="horz" pos="2328"/>
        <p:guide pos="3864"/>
        <p:guide pos="7512"/>
        <p:guide pos="144"/>
        <p:guide orient="horz" pos="618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2868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B46527B0-0B24-4087-B225-DB4F5C738F6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dirty="0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F72798E0-F322-4236-8531-A1882BFE400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48348F61-903F-4A92-BD1D-F4D50DEE5616}" type="datetime1">
              <a:rPr lang="pt-BR" smtClean="0"/>
              <a:t>11/07/2022</a:t>
            </a:fld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B4E5881F-2FD0-41BC-8E76-C691E59E146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dirty="0"/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62CA62C5-8A29-4592-9E3E-4C457F263C0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B4E85F6F-0FAD-4AD4-850C-7E4CD14D7D70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832745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noProof="0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91DD10-601E-4934-9857-CBBA808B825D}" type="datetime1">
              <a:rPr lang="pt-BR" smtClean="0"/>
              <a:pPr/>
              <a:t>11/07/2022</a:t>
            </a:fld>
            <a:endParaRPr lang="pt-BR" dirty="0"/>
          </a:p>
        </p:txBody>
      </p:sp>
      <p:sp>
        <p:nvSpPr>
          <p:cNvPr id="4" name="Espaço Reservado par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BR" noProof="0" dirty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 noProof="0" dirty="0" smtClean="0"/>
              <a:t>Editar estilos de texto Mestre</a:t>
            </a:r>
          </a:p>
          <a:p>
            <a:pPr lvl="1" rtl="0"/>
            <a:r>
              <a:rPr lang="pt-BR" noProof="0" dirty="0" smtClean="0"/>
              <a:t>Segundo nível</a:t>
            </a:r>
          </a:p>
          <a:p>
            <a:pPr lvl="2" rtl="0"/>
            <a:r>
              <a:rPr lang="pt-BR" noProof="0" dirty="0" smtClean="0"/>
              <a:t>Terceiro nível</a:t>
            </a:r>
          </a:p>
          <a:p>
            <a:pPr lvl="3" rtl="0"/>
            <a:r>
              <a:rPr lang="pt-BR" noProof="0" dirty="0" smtClean="0"/>
              <a:t>Quarto nível</a:t>
            </a:r>
          </a:p>
          <a:p>
            <a:pPr lvl="4" rtl="0"/>
            <a:r>
              <a:rPr lang="pt-BR" noProof="0" dirty="0" smtClean="0"/>
              <a:t>Quinto nível</a:t>
            </a:r>
            <a:endParaRPr lang="pt-BR" noProof="0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noProof="0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BE60DC36-8EFA-4378-9855-E019C55AC472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8770536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pt-BR" smtClean="0"/>
              <a:t>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790740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EE00915-A8F3-468F-8237-A0B9291D1250}" type="datetime1">
              <a:rPr lang="pt-BR" noProof="0" smtClean="0"/>
              <a:t>11/07/2022</a:t>
            </a:fld>
            <a:endParaRPr lang="pt-BR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pt-BR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pt-BR" noProof="0" smtClean="0"/>
              <a:t>‹nº›</a:t>
            </a:fld>
            <a:endParaRPr lang="pt-BR" noProof="0" dirty="0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3452144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EE00915-A8F3-468F-8237-A0B9291D1250}" type="datetime1">
              <a:rPr lang="pt-BR" noProof="0" smtClean="0"/>
              <a:t>11/07/2022</a:t>
            </a:fld>
            <a:endParaRPr lang="pt-BR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pt-BR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465003456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EE00915-A8F3-468F-8237-A0B9291D1250}" type="datetime1">
              <a:rPr lang="pt-BR" noProof="0" smtClean="0"/>
              <a:t>11/07/2022</a:t>
            </a:fld>
            <a:endParaRPr lang="pt-BR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pt-BR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4039095276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EE00915-A8F3-468F-8237-A0B9291D1250}" type="datetime1">
              <a:rPr lang="pt-BR" noProof="0" smtClean="0"/>
              <a:t>11/07/2022</a:t>
            </a:fld>
            <a:endParaRPr lang="pt-BR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pt-BR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pt-BR" noProof="0" smtClean="0"/>
              <a:t>‹nº›</a:t>
            </a:fld>
            <a:endParaRPr lang="pt-BR" noProof="0" dirty="0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52934246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EE00915-A8F3-468F-8237-A0B9291D1250}" type="datetime1">
              <a:rPr lang="pt-BR" noProof="0" smtClean="0"/>
              <a:t>11/07/2022</a:t>
            </a:fld>
            <a:endParaRPr lang="pt-BR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pt-BR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310241115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o 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pt-BR" smtClean="0"/>
              <a:t>Editar estilos de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EE00915-A8F3-468F-8237-A0B9291D1250}" type="datetime1">
              <a:rPr lang="pt-BR" noProof="0" smtClean="0"/>
              <a:t>11/07/2022</a:t>
            </a:fld>
            <a:endParaRPr lang="pt-BR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pt-BR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pt-BR" noProof="0" smtClean="0"/>
              <a:t>‹nº›</a:t>
            </a:fld>
            <a:endParaRPr lang="pt-BR" noProof="0" dirty="0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09064124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iro ou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pt-BR" smtClean="0"/>
              <a:t>Editar estilos de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EE00915-A8F3-468F-8237-A0B9291D1250}" type="datetime1">
              <a:rPr lang="pt-BR" noProof="0" smtClean="0"/>
              <a:t>11/07/2022</a:t>
            </a:fld>
            <a:endParaRPr lang="pt-BR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pt-BR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4100629727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EE00915-A8F3-468F-8237-A0B9291D1250}" type="datetime1">
              <a:rPr lang="pt-BR" noProof="0" smtClean="0"/>
              <a:t>11/07/2022</a:t>
            </a:fld>
            <a:endParaRPr lang="pt-BR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pt-BR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906060526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2C130B9D-1A45-452F-AC16-D36CD5C4EA6A}" type="datetime1">
              <a:rPr lang="pt-BR" noProof="0" smtClean="0"/>
              <a:t>11/07/2022</a:t>
            </a:fld>
            <a:endParaRPr lang="pt-BR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pt-BR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7390627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179EAAF2-1359-4DAA-92D0-EC18028594EE}" type="datetime1">
              <a:rPr lang="pt-BR" noProof="0" smtClean="0"/>
              <a:t>11/07/2022</a:t>
            </a:fld>
            <a:endParaRPr lang="pt-BR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pt-BR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8970212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2A5E3AA6-3E77-4EDD-A5D3-91497A83F745}" type="datetime1">
              <a:rPr lang="pt-BR" noProof="0" smtClean="0"/>
              <a:t>11/07/2022</a:t>
            </a:fld>
            <a:endParaRPr lang="pt-BR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pt-BR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9130455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EE00915-A8F3-468F-8237-A0B9291D1250}" type="datetime1">
              <a:rPr lang="pt-BR" noProof="0" smtClean="0"/>
              <a:t>11/07/2022</a:t>
            </a:fld>
            <a:endParaRPr lang="pt-BR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pt-BR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239047926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851457D-773F-4388-805A-0245A2DC7FA6}" type="datetime1">
              <a:rPr lang="pt-BR" noProof="0" smtClean="0"/>
              <a:t>11/07/2022</a:t>
            </a:fld>
            <a:endParaRPr lang="pt-BR" noProof="0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pt-BR" noProof="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7655526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EE00915-A8F3-468F-8237-A0B9291D1250}" type="datetime1">
              <a:rPr lang="pt-BR" noProof="0" smtClean="0"/>
              <a:t>11/07/2022</a:t>
            </a:fld>
            <a:endParaRPr lang="pt-BR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pt-BR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494042820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335F0EE2-8399-4909-BF8E-74D816C91647}" type="datetime1">
              <a:rPr lang="pt-BR" noProof="0" smtClean="0"/>
              <a:t>11/07/2022</a:t>
            </a:fld>
            <a:endParaRPr lang="pt-BR" noProof="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pt-BR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5903971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7CC62C37-8077-44BC-A52B-E2531EDBA2DE}" type="datetime1">
              <a:rPr lang="pt-BR" noProof="0" smtClean="0"/>
              <a:t>11/07/2022</a:t>
            </a:fld>
            <a:endParaRPr lang="pt-BR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pt-BR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5963328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7D4235C6-032F-4A2C-8BCF-60C0B3B0EFA5}" type="datetime1">
              <a:rPr lang="pt-BR" noProof="0" smtClean="0"/>
              <a:t>11/07/2022</a:t>
            </a:fld>
            <a:endParaRPr lang="pt-BR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pt-BR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6FEDF93-2BFD-41CA-ABC7-B039102F3792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5208235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1000">
              <a:schemeClr val="bg2">
                <a:lumMod val="75000"/>
              </a:schemeClr>
            </a:gs>
            <a:gs pos="65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pPr rtl="0"/>
            <a:fld id="{FEE00915-A8F3-468F-8237-A0B9291D1250}" type="datetime1">
              <a:rPr lang="pt-BR" noProof="0" smtClean="0"/>
              <a:t>11/07/2022</a:t>
            </a:fld>
            <a:endParaRPr lang="pt-BR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pPr rtl="0"/>
            <a:endParaRPr lang="pt-BR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pPr rtl="0"/>
            <a:fld id="{06FEDF93-2BFD-41CA-ABC7-B039102F3792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67470799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4300AEF-1595-4419-801B-6E36A33BB8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1" y="2271826"/>
            <a:ext cx="11696700" cy="492443"/>
          </a:xfrm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txBody>
          <a:bodyPr wrap="square" lIns="0" tIns="0" rIns="0" bIns="0" rtlCol="0" anchor="t">
            <a:spAutoFit/>
          </a:bodyPr>
          <a:lstStyle/>
          <a:p>
            <a:pPr algn="ctr" rtl="0"/>
            <a:r>
              <a:rPr lang="pt-BR" sz="3200" b="1" dirty="0" smtClean="0">
                <a:effectLst>
                  <a:outerShdw blurRad="50800" dist="50800" dir="5400000" sx="102000" sy="102000" algn="ctr" rotWithShape="0">
                    <a:srgbClr val="000000"/>
                  </a:outerShdw>
                </a:effectLst>
                <a:latin typeface="Arial Black" panose="020B0A04020102020204" pitchFamily="34" charset="0"/>
              </a:rPr>
              <a:t>EFEITO STALL PARA AEROGERADORS </a:t>
            </a:r>
            <a:endParaRPr lang="pt-BR" sz="3200" dirty="0">
              <a:effectLst>
                <a:outerShdw blurRad="50800" dist="50800" dir="5400000" sx="99000" sy="99000" algn="ctr" rotWithShape="0">
                  <a:srgbClr val="000000">
                    <a:alpha val="85000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6" name="Espaço Reservado para Conteúdo 5"/>
          <p:cNvSpPr>
            <a:spLocks noGrp="1"/>
          </p:cNvSpPr>
          <p:nvPr>
            <p:ph idx="1"/>
          </p:nvPr>
        </p:nvSpPr>
        <p:spPr>
          <a:xfrm>
            <a:off x="838200" y="3334043"/>
            <a:ext cx="10515600" cy="2842920"/>
          </a:xfrm>
        </p:spPr>
        <p:txBody>
          <a:bodyPr/>
          <a:lstStyle/>
          <a:p>
            <a:r>
              <a:rPr lang="pt-BR" b="1" dirty="0" smtClean="0">
                <a:solidFill>
                  <a:schemeClr val="tx1"/>
                </a:solidFill>
              </a:rPr>
              <a:t>Alunos: André Penha, Felipe Ferreira, João Vitor, Lucas </a:t>
            </a:r>
            <a:r>
              <a:rPr lang="pt-BR" b="1" dirty="0" err="1" smtClean="0">
                <a:solidFill>
                  <a:schemeClr val="tx1"/>
                </a:solidFill>
              </a:rPr>
              <a:t>Rykelme</a:t>
            </a:r>
            <a:r>
              <a:rPr lang="pt-BR" b="1" dirty="0" smtClean="0">
                <a:solidFill>
                  <a:schemeClr val="tx1"/>
                </a:solidFill>
              </a:rPr>
              <a:t>, Pedro Rangel, </a:t>
            </a:r>
            <a:r>
              <a:rPr lang="pt-BR" b="1" dirty="0">
                <a:solidFill>
                  <a:schemeClr val="tx1"/>
                </a:solidFill>
              </a:rPr>
              <a:t>Victor Levy </a:t>
            </a:r>
            <a:r>
              <a:rPr lang="pt-BR" b="1" dirty="0" smtClean="0">
                <a:solidFill>
                  <a:schemeClr val="tx1"/>
                </a:solidFill>
              </a:rPr>
              <a:t>e Willian </a:t>
            </a:r>
            <a:r>
              <a:rPr lang="pt-BR" b="1" dirty="0">
                <a:solidFill>
                  <a:schemeClr val="tx1"/>
                </a:solidFill>
              </a:rPr>
              <a:t>Marley </a:t>
            </a:r>
            <a:endParaRPr lang="pt-BR" b="1" dirty="0" smtClean="0">
              <a:solidFill>
                <a:schemeClr val="tx1"/>
              </a:solidFill>
            </a:endParaRPr>
          </a:p>
          <a:p>
            <a:endParaRPr lang="pt-BR" b="1" dirty="0">
              <a:solidFill>
                <a:schemeClr val="tx1"/>
              </a:solidFill>
            </a:endParaRPr>
          </a:p>
          <a:p>
            <a:r>
              <a:rPr lang="pt-BR" b="1" dirty="0" smtClean="0">
                <a:solidFill>
                  <a:schemeClr val="tx1"/>
                </a:solidFill>
              </a:rPr>
              <a:t>Disciplina: Técnicas de programação </a:t>
            </a:r>
          </a:p>
          <a:p>
            <a:r>
              <a:rPr lang="pt-BR" b="1" dirty="0" err="1" smtClean="0">
                <a:solidFill>
                  <a:schemeClr val="tx1"/>
                </a:solidFill>
              </a:rPr>
              <a:t>Profº</a:t>
            </a:r>
            <a:r>
              <a:rPr lang="pt-BR" b="1" dirty="0" smtClean="0">
                <a:solidFill>
                  <a:schemeClr val="tx1"/>
                </a:solidFill>
              </a:rPr>
              <a:t>: Rodrigo Albuquerque</a:t>
            </a:r>
          </a:p>
          <a:p>
            <a:pPr marL="0" indent="0">
              <a:buNone/>
            </a:pPr>
            <a:endParaRPr lang="pt-BR" dirty="0"/>
          </a:p>
        </p:txBody>
      </p:sp>
      <p:sp>
        <p:nvSpPr>
          <p:cNvPr id="4" name="Losango 3">
            <a:extLst>
              <a:ext uri="{FF2B5EF4-FFF2-40B4-BE49-F238E27FC236}">
                <a16:creationId xmlns:a16="http://schemas.microsoft.com/office/drawing/2014/main" id="{1C59176D-59A8-4C02-B448-EE01232FB3E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4792319" y="-905311"/>
            <a:ext cx="2607364" cy="2607364"/>
          </a:xfrm>
          <a:prstGeom prst="diamond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5" name="Losango 4">
            <a:extLst>
              <a:ext uri="{FF2B5EF4-FFF2-40B4-BE49-F238E27FC236}">
                <a16:creationId xmlns:a16="http://schemas.microsoft.com/office/drawing/2014/main" id="{A50B1817-3C7F-41BC-8557-7A00C928EE1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4325258" y="-2136503"/>
            <a:ext cx="3541486" cy="3541486"/>
          </a:xfrm>
          <a:prstGeom prst="diamond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00" y="166878"/>
            <a:ext cx="1783080" cy="1638300"/>
          </a:xfrm>
          <a:prstGeom prst="rect">
            <a:avLst/>
          </a:prstGeom>
          <a:effectLst>
            <a:outerShdw blurRad="63500" sx="102000" sy="102000" algn="ctr" rotWithShape="0">
              <a:schemeClr val="accent3">
                <a:lumMod val="40000"/>
                <a:lumOff val="60000"/>
                <a:alpha val="40000"/>
              </a:schemeClr>
            </a:outerShdw>
          </a:effectLst>
        </p:spPr>
      </p:pic>
      <p:sp>
        <p:nvSpPr>
          <p:cNvPr id="12" name="CaixaDeTexto 11"/>
          <p:cNvSpPr txBox="1"/>
          <p:nvPr/>
        </p:nvSpPr>
        <p:spPr>
          <a:xfrm>
            <a:off x="8842915" y="6377715"/>
            <a:ext cx="3227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ENGENHARIA ELÉTRICA- IFMA 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87849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 txBox="1">
            <a:spLocks/>
          </p:cNvSpPr>
          <p:nvPr/>
        </p:nvSpPr>
        <p:spPr>
          <a:xfrm>
            <a:off x="1866900" y="237066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t-BR" dirty="0" smtClean="0"/>
              <a:t>PROGRESSO DO PROJETO</a:t>
            </a:r>
            <a:endParaRPr lang="pt-BR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6728" y="1744133"/>
            <a:ext cx="3614057" cy="2710543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813" y="1744132"/>
            <a:ext cx="3614057" cy="2710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434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 txBox="1">
            <a:spLocks/>
          </p:cNvSpPr>
          <p:nvPr/>
        </p:nvSpPr>
        <p:spPr>
          <a:xfrm>
            <a:off x="1866900" y="237066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t-BR" dirty="0" smtClean="0"/>
              <a:t>PROGRESSO DO PROJETO</a:t>
            </a:r>
            <a:endParaRPr lang="pt-BR" dirty="0"/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015" y="1600196"/>
            <a:ext cx="3614057" cy="2710543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5129" y="1600195"/>
            <a:ext cx="3614057" cy="2710543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1243" y="1600194"/>
            <a:ext cx="3614057" cy="2710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187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 txBox="1">
            <a:spLocks/>
          </p:cNvSpPr>
          <p:nvPr/>
        </p:nvSpPr>
        <p:spPr>
          <a:xfrm>
            <a:off x="1866900" y="237066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t-BR" dirty="0" smtClean="0"/>
              <a:t>PROGRESSO DO PROJETO</a:t>
            </a:r>
            <a:endParaRPr lang="pt-BR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084" y="1600194"/>
            <a:ext cx="3630988" cy="2666994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6663" y="1600194"/>
            <a:ext cx="3630988" cy="2710543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1242" y="1587496"/>
            <a:ext cx="3630988" cy="2723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563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906280" y="1286691"/>
            <a:ext cx="8534400" cy="3615267"/>
          </a:xfrm>
        </p:spPr>
        <p:txBody>
          <a:bodyPr/>
          <a:lstStyle/>
          <a:p>
            <a:r>
              <a:rPr lang="pt-BR" dirty="0" smtClean="0">
                <a:solidFill>
                  <a:schemeClr val="tx1"/>
                </a:solidFill>
              </a:rPr>
              <a:t>Parametrização do inversor</a:t>
            </a:r>
          </a:p>
          <a:p>
            <a:r>
              <a:rPr lang="pt-BR" dirty="0" smtClean="0">
                <a:solidFill>
                  <a:schemeClr val="tx1"/>
                </a:solidFill>
              </a:rPr>
              <a:t>Elaboração da base</a:t>
            </a:r>
          </a:p>
          <a:p>
            <a:r>
              <a:rPr lang="pt-BR" dirty="0" smtClean="0">
                <a:solidFill>
                  <a:schemeClr val="tx1"/>
                </a:solidFill>
              </a:rPr>
              <a:t>Interferência eletromagnética</a:t>
            </a:r>
          </a:p>
          <a:p>
            <a:r>
              <a:rPr lang="pt-BR" dirty="0" err="1" smtClean="0">
                <a:solidFill>
                  <a:schemeClr val="tx1"/>
                </a:solidFill>
              </a:rPr>
              <a:t>Intertravamento</a:t>
            </a:r>
            <a:r>
              <a:rPr lang="pt-BR" dirty="0" smtClean="0">
                <a:solidFill>
                  <a:schemeClr val="tx1"/>
                </a:solidFill>
              </a:rPr>
              <a:t> das chaves 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4" name="Título 1"/>
          <p:cNvSpPr txBox="1">
            <a:spLocks/>
          </p:cNvSpPr>
          <p:nvPr/>
        </p:nvSpPr>
        <p:spPr>
          <a:xfrm>
            <a:off x="1866900" y="227541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t-BR" dirty="0" smtClean="0"/>
              <a:t>dificuldades</a:t>
            </a:r>
            <a:endParaRPr lang="pt-BR" dirty="0"/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1815" y="1506063"/>
            <a:ext cx="3892687" cy="2189637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8493340" y="3301375"/>
            <a:ext cx="2189637" cy="3892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778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WhatsApp Video 2022-07-11 at 18.32.30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40843" y="2057201"/>
            <a:ext cx="6386513" cy="3614738"/>
          </a:xfrm>
        </p:spPr>
      </p:pic>
      <p:sp>
        <p:nvSpPr>
          <p:cNvPr id="5" name="Título 1"/>
          <p:cNvSpPr txBox="1">
            <a:spLocks/>
          </p:cNvSpPr>
          <p:nvPr/>
        </p:nvSpPr>
        <p:spPr>
          <a:xfrm>
            <a:off x="1866900" y="227541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t-BR" dirty="0" smtClean="0"/>
              <a:t>dificuldades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04049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12156" y="2833468"/>
            <a:ext cx="8534400" cy="862232"/>
          </a:xfrm>
        </p:spPr>
        <p:txBody>
          <a:bodyPr/>
          <a:lstStyle/>
          <a:p>
            <a:pPr algn="ctr"/>
            <a:r>
              <a:rPr lang="pt-BR" b="1" dirty="0" smtClean="0"/>
              <a:t>Obrigado pela atenção!</a:t>
            </a:r>
            <a:endParaRPr lang="pt-BR" b="1" dirty="0"/>
          </a:p>
        </p:txBody>
      </p:sp>
    </p:spTree>
    <p:extLst>
      <p:ext uri="{BB962C8B-B14F-4D97-AF65-F5344CB8AC3E}">
        <p14:creationId xmlns:p14="http://schemas.microsoft.com/office/powerpoint/2010/main" val="1639263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30699" y="182381"/>
            <a:ext cx="8534400" cy="1507067"/>
          </a:xfrm>
        </p:spPr>
        <p:txBody>
          <a:bodyPr/>
          <a:lstStyle/>
          <a:p>
            <a:pPr algn="ctr"/>
            <a:r>
              <a:rPr lang="pt-BR" dirty="0" smtClean="0"/>
              <a:t>EFEITO STALL</a:t>
            </a:r>
            <a:endParaRPr lang="pt-BR" dirty="0"/>
          </a:p>
        </p:txBody>
      </p:sp>
      <p:sp>
        <p:nvSpPr>
          <p:cNvPr id="4" name="CaixaDeTexto 3"/>
          <p:cNvSpPr txBox="1"/>
          <p:nvPr/>
        </p:nvSpPr>
        <p:spPr>
          <a:xfrm>
            <a:off x="6134100" y="1885826"/>
            <a:ext cx="396464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ALTERAÇÃO DO ÂNGULO DAS PÁS DO AEROGERADOR, COM OBJETIVO DE EVITAR DANOS MATERIAIS E POSSÍVEIS DANOS HUMANOS.</a:t>
            </a:r>
            <a:endParaRPr lang="pt-BR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744" y="1885826"/>
            <a:ext cx="4518212" cy="2965276"/>
          </a:xfrm>
          <a:prstGeom prst="rect">
            <a:avLst/>
          </a:prstGeom>
        </p:spPr>
      </p:pic>
      <p:sp>
        <p:nvSpPr>
          <p:cNvPr id="10" name="CaixaDeTexto 9"/>
          <p:cNvSpPr txBox="1"/>
          <p:nvPr/>
        </p:nvSpPr>
        <p:spPr>
          <a:xfrm>
            <a:off x="3513909" y="4915206"/>
            <a:ext cx="1051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STALL=1</a:t>
            </a:r>
            <a:endParaRPr lang="pt-BR" dirty="0"/>
          </a:p>
        </p:txBody>
      </p:sp>
      <p:sp>
        <p:nvSpPr>
          <p:cNvPr id="11" name="CaixaDeTexto 10"/>
          <p:cNvSpPr txBox="1"/>
          <p:nvPr/>
        </p:nvSpPr>
        <p:spPr>
          <a:xfrm>
            <a:off x="1471748" y="4915206"/>
            <a:ext cx="1051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STALL=0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81469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erogerador de passo variavel (pitch-control)-[onlinevideoconverter.com]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065112" y="1495869"/>
            <a:ext cx="5865573" cy="4399662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3304665" y="5895531"/>
            <a:ext cx="48670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https://www.youtube.com/watch?v=2fOnCKLQhfs</a:t>
            </a:r>
          </a:p>
        </p:txBody>
      </p:sp>
      <p:sp>
        <p:nvSpPr>
          <p:cNvPr id="6" name="Título 1"/>
          <p:cNvSpPr>
            <a:spLocks noGrp="1"/>
          </p:cNvSpPr>
          <p:nvPr>
            <p:ph type="title"/>
          </p:nvPr>
        </p:nvSpPr>
        <p:spPr>
          <a:xfrm>
            <a:off x="1730699" y="182381"/>
            <a:ext cx="8534400" cy="1507067"/>
          </a:xfrm>
        </p:spPr>
        <p:txBody>
          <a:bodyPr/>
          <a:lstStyle/>
          <a:p>
            <a:pPr algn="ctr"/>
            <a:r>
              <a:rPr lang="pt-BR" dirty="0" smtClean="0"/>
              <a:t>EFEITO STALL EXEMPLO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91944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ítulo 1"/>
          <p:cNvSpPr>
            <a:spLocks noGrp="1"/>
          </p:cNvSpPr>
          <p:nvPr>
            <p:ph type="title"/>
          </p:nvPr>
        </p:nvSpPr>
        <p:spPr>
          <a:xfrm>
            <a:off x="1866900" y="237066"/>
            <a:ext cx="8534400" cy="1507067"/>
          </a:xfrm>
        </p:spPr>
        <p:txBody>
          <a:bodyPr/>
          <a:lstStyle/>
          <a:p>
            <a:pPr algn="ctr"/>
            <a:r>
              <a:rPr lang="pt-BR" dirty="0" smtClean="0"/>
              <a:t>MODELO DE FUNCIONAMENTO</a:t>
            </a:r>
            <a:endParaRPr lang="pt-BR" dirty="0"/>
          </a:p>
        </p:txBody>
      </p:sp>
      <p:pic>
        <p:nvPicPr>
          <p:cNvPr id="16" name="Imagem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437" y="1585081"/>
            <a:ext cx="8611326" cy="4221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605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2447" y="1744133"/>
            <a:ext cx="8510091" cy="4391505"/>
          </a:xfrm>
          <a:prstGeom prst="rect">
            <a:avLst/>
          </a:prstGeom>
        </p:spPr>
      </p:pic>
      <p:sp>
        <p:nvSpPr>
          <p:cNvPr id="5" name="Título 1"/>
          <p:cNvSpPr txBox="1">
            <a:spLocks/>
          </p:cNvSpPr>
          <p:nvPr/>
        </p:nvSpPr>
        <p:spPr>
          <a:xfrm>
            <a:off x="1866900" y="237066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t-BR" dirty="0" smtClean="0"/>
              <a:t>cronograma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25710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ço Reservado para Conteúdo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17299" y="1523148"/>
            <a:ext cx="3913654" cy="2600222"/>
          </a:xfrm>
          <a:prstGeom prst="rect">
            <a:avLst/>
          </a:prstGeom>
        </p:spPr>
      </p:pic>
      <p:sp>
        <p:nvSpPr>
          <p:cNvPr id="4" name="Título 1"/>
          <p:cNvSpPr txBox="1">
            <a:spLocks/>
          </p:cNvSpPr>
          <p:nvPr/>
        </p:nvSpPr>
        <p:spPr>
          <a:xfrm>
            <a:off x="1866900" y="237066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t-BR" dirty="0" smtClean="0"/>
              <a:t>PROTÓTIPOS BASE</a:t>
            </a:r>
            <a:endParaRPr lang="pt-BR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7758" y="1523148"/>
            <a:ext cx="3913654" cy="2600222"/>
          </a:xfrm>
          <a:prstGeom prst="rect">
            <a:avLst/>
          </a:prstGeom>
        </p:spPr>
      </p:pic>
      <p:sp>
        <p:nvSpPr>
          <p:cNvPr id="7" name="CaixaDeTexto 6"/>
          <p:cNvSpPr txBox="1"/>
          <p:nvPr/>
        </p:nvSpPr>
        <p:spPr>
          <a:xfrm>
            <a:off x="943629" y="4349662"/>
            <a:ext cx="2725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ALUMINIO ESTRUTURAL </a:t>
            </a:r>
            <a:endParaRPr lang="pt-BR" dirty="0"/>
          </a:p>
        </p:txBody>
      </p:sp>
      <p:sp>
        <p:nvSpPr>
          <p:cNvPr id="8" name="CaixaDeTexto 7"/>
          <p:cNvSpPr txBox="1"/>
          <p:nvPr/>
        </p:nvSpPr>
        <p:spPr>
          <a:xfrm>
            <a:off x="6917299" y="4316506"/>
            <a:ext cx="1721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CHAPA 3/16’’</a:t>
            </a:r>
            <a:endParaRPr lang="pt-BR" dirty="0"/>
          </a:p>
        </p:txBody>
      </p:sp>
      <p:sp>
        <p:nvSpPr>
          <p:cNvPr id="9" name="CaixaDeTexto 8"/>
          <p:cNvSpPr txBox="1"/>
          <p:nvPr/>
        </p:nvSpPr>
        <p:spPr>
          <a:xfrm>
            <a:off x="4027761" y="4211161"/>
            <a:ext cx="9236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 smtClean="0"/>
              <a:t>SKETCHUP</a:t>
            </a:r>
          </a:p>
        </p:txBody>
      </p:sp>
      <p:sp>
        <p:nvSpPr>
          <p:cNvPr id="10" name="CaixaDeTexto 9"/>
          <p:cNvSpPr txBox="1"/>
          <p:nvPr/>
        </p:nvSpPr>
        <p:spPr>
          <a:xfrm>
            <a:off x="9944584" y="4211161"/>
            <a:ext cx="9236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 smtClean="0"/>
              <a:t>SKETCHUP</a:t>
            </a:r>
          </a:p>
        </p:txBody>
      </p:sp>
    </p:spTree>
    <p:extLst>
      <p:ext uri="{BB962C8B-B14F-4D97-AF65-F5344CB8AC3E}">
        <p14:creationId xmlns:p14="http://schemas.microsoft.com/office/powerpoint/2010/main" val="2245288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816" y="1744133"/>
            <a:ext cx="4819650" cy="3614738"/>
          </a:xfrm>
        </p:spPr>
      </p:pic>
      <p:sp>
        <p:nvSpPr>
          <p:cNvPr id="4" name="Título 1"/>
          <p:cNvSpPr txBox="1">
            <a:spLocks/>
          </p:cNvSpPr>
          <p:nvPr/>
        </p:nvSpPr>
        <p:spPr>
          <a:xfrm>
            <a:off x="1866900" y="237066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t-BR" dirty="0" smtClean="0"/>
              <a:t>PROJETO FINAL</a:t>
            </a:r>
            <a:endParaRPr lang="pt-BR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0569" y="1744133"/>
            <a:ext cx="4819650" cy="3614738"/>
          </a:xfrm>
          <a:prstGeom prst="rect">
            <a:avLst/>
          </a:prstGeom>
        </p:spPr>
      </p:pic>
      <p:sp>
        <p:nvSpPr>
          <p:cNvPr id="7" name="CaixaDeTexto 6"/>
          <p:cNvSpPr txBox="1"/>
          <p:nvPr/>
        </p:nvSpPr>
        <p:spPr>
          <a:xfrm>
            <a:off x="10401300" y="5373720"/>
            <a:ext cx="9509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 smtClean="0"/>
              <a:t>AUTOCAD</a:t>
            </a:r>
            <a:endParaRPr lang="pt-BR" sz="1200" dirty="0"/>
          </a:p>
        </p:txBody>
      </p:sp>
      <p:sp>
        <p:nvSpPr>
          <p:cNvPr id="8" name="CaixaDeTexto 7"/>
          <p:cNvSpPr txBox="1"/>
          <p:nvPr/>
        </p:nvSpPr>
        <p:spPr>
          <a:xfrm>
            <a:off x="4280565" y="5358871"/>
            <a:ext cx="9509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 smtClean="0"/>
              <a:t>AUTOCAD</a:t>
            </a:r>
            <a:endParaRPr lang="pt-BR" sz="1200" dirty="0"/>
          </a:p>
        </p:txBody>
      </p:sp>
    </p:spTree>
    <p:extLst>
      <p:ext uri="{BB962C8B-B14F-4D97-AF65-F5344CB8AC3E}">
        <p14:creationId xmlns:p14="http://schemas.microsoft.com/office/powerpoint/2010/main" val="109576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12156" y="2833468"/>
            <a:ext cx="8534400" cy="862232"/>
          </a:xfrm>
        </p:spPr>
        <p:txBody>
          <a:bodyPr/>
          <a:lstStyle/>
          <a:p>
            <a:pPr algn="ctr"/>
            <a:r>
              <a:rPr lang="pt-BR" b="1" dirty="0" smtClean="0"/>
              <a:t>Fluxograma do </a:t>
            </a:r>
            <a:r>
              <a:rPr lang="pt-BR" b="1" dirty="0" err="1" smtClean="0"/>
              <a:t>rx</a:t>
            </a:r>
            <a:endParaRPr lang="pt-BR" b="1" dirty="0"/>
          </a:p>
        </p:txBody>
      </p:sp>
    </p:spTree>
    <p:extLst>
      <p:ext uri="{BB962C8B-B14F-4D97-AF65-F5344CB8AC3E}">
        <p14:creationId xmlns:p14="http://schemas.microsoft.com/office/powerpoint/2010/main" val="3923979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uxograma: Decisão 3"/>
          <p:cNvSpPr/>
          <p:nvPr/>
        </p:nvSpPr>
        <p:spPr>
          <a:xfrm>
            <a:off x="4636768" y="1631852"/>
            <a:ext cx="2953629" cy="1012874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RF POSSUI DADOS?</a:t>
            </a:r>
            <a:endParaRPr lang="pt-BR" dirty="0"/>
          </a:p>
        </p:txBody>
      </p:sp>
      <p:sp>
        <p:nvSpPr>
          <p:cNvPr id="5" name="Elipse 4"/>
          <p:cNvSpPr/>
          <p:nvPr/>
        </p:nvSpPr>
        <p:spPr>
          <a:xfrm>
            <a:off x="5473503" y="104921"/>
            <a:ext cx="1280160" cy="88567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início</a:t>
            </a:r>
            <a:endParaRPr lang="pt-BR" dirty="0"/>
          </a:p>
        </p:txBody>
      </p:sp>
      <p:sp>
        <p:nvSpPr>
          <p:cNvPr id="7" name="Fluxograma: Decisão 6"/>
          <p:cNvSpPr/>
          <p:nvPr/>
        </p:nvSpPr>
        <p:spPr>
          <a:xfrm>
            <a:off x="5108036" y="2949526"/>
            <a:ext cx="2011094" cy="910297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VEL&gt;12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9" name="Retângulo 8"/>
          <p:cNvSpPr/>
          <p:nvPr/>
        </p:nvSpPr>
        <p:spPr>
          <a:xfrm>
            <a:off x="5128552" y="5379720"/>
            <a:ext cx="1970062" cy="7596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 smtClean="0"/>
              <a:t>func</a:t>
            </a:r>
            <a:r>
              <a:rPr lang="pt-BR" dirty="0" err="1"/>
              <a:t>_</a:t>
            </a:r>
            <a:r>
              <a:rPr lang="pt-BR" dirty="0" err="1" smtClean="0"/>
              <a:t>stall</a:t>
            </a:r>
            <a:r>
              <a:rPr lang="pt-BR" dirty="0" smtClean="0"/>
              <a:t>()</a:t>
            </a:r>
            <a:endParaRPr lang="pt-BR" dirty="0"/>
          </a:p>
        </p:txBody>
      </p:sp>
      <p:sp>
        <p:nvSpPr>
          <p:cNvPr id="10" name="Fluxograma: Decisão 9"/>
          <p:cNvSpPr/>
          <p:nvPr/>
        </p:nvSpPr>
        <p:spPr>
          <a:xfrm>
            <a:off x="5108036" y="4164622"/>
            <a:ext cx="2011094" cy="910297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 smtClean="0"/>
              <a:t>Stall</a:t>
            </a:r>
            <a:r>
              <a:rPr lang="pt-BR" dirty="0" smtClean="0"/>
              <a:t>=0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1" name="Fluxograma: Decisão 10"/>
          <p:cNvSpPr/>
          <p:nvPr/>
        </p:nvSpPr>
        <p:spPr>
          <a:xfrm>
            <a:off x="1588622" y="4164621"/>
            <a:ext cx="2011094" cy="910297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 smtClean="0"/>
              <a:t>Stall</a:t>
            </a:r>
            <a:r>
              <a:rPr lang="pt-BR" dirty="0" smtClean="0"/>
              <a:t>=1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2" name="Retângulo 11"/>
          <p:cNvSpPr/>
          <p:nvPr/>
        </p:nvSpPr>
        <p:spPr>
          <a:xfrm>
            <a:off x="1588622" y="5379720"/>
            <a:ext cx="1970062" cy="7596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 smtClean="0"/>
              <a:t>func_no_stall</a:t>
            </a:r>
            <a:r>
              <a:rPr lang="pt-BR" dirty="0" smtClean="0"/>
              <a:t>()</a:t>
            </a:r>
            <a:endParaRPr lang="pt-BR" dirty="0"/>
          </a:p>
        </p:txBody>
      </p:sp>
      <p:cxnSp>
        <p:nvCxnSpPr>
          <p:cNvPr id="39" name="Conector de Seta Reta 38"/>
          <p:cNvCxnSpPr>
            <a:stCxn id="4" idx="2"/>
            <a:endCxn id="7" idx="0"/>
          </p:cNvCxnSpPr>
          <p:nvPr/>
        </p:nvCxnSpPr>
        <p:spPr>
          <a:xfrm>
            <a:off x="6113583" y="2644726"/>
            <a:ext cx="0" cy="304800"/>
          </a:xfrm>
          <a:prstGeom prst="straightConnector1">
            <a:avLst/>
          </a:prstGeom>
          <a:ln>
            <a:solidFill>
              <a:srgbClr val="00B050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ector de Seta Reta 41"/>
          <p:cNvCxnSpPr>
            <a:stCxn id="7" idx="2"/>
            <a:endCxn id="10" idx="0"/>
          </p:cNvCxnSpPr>
          <p:nvPr/>
        </p:nvCxnSpPr>
        <p:spPr>
          <a:xfrm>
            <a:off x="6113583" y="3859823"/>
            <a:ext cx="0" cy="304799"/>
          </a:xfrm>
          <a:prstGeom prst="straightConnector1">
            <a:avLst/>
          </a:prstGeom>
          <a:ln>
            <a:solidFill>
              <a:srgbClr val="00B050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ector reto 46"/>
          <p:cNvCxnSpPr>
            <a:stCxn id="5" idx="4"/>
            <a:endCxn id="4" idx="0"/>
          </p:cNvCxnSpPr>
          <p:nvPr/>
        </p:nvCxnSpPr>
        <p:spPr>
          <a:xfrm>
            <a:off x="6113583" y="990600"/>
            <a:ext cx="0" cy="6412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CaixaDeTexto 47"/>
          <p:cNvSpPr txBox="1"/>
          <p:nvPr/>
        </p:nvSpPr>
        <p:spPr>
          <a:xfrm>
            <a:off x="6202215" y="959883"/>
            <a:ext cx="896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 smtClean="0"/>
              <a:t>Stall</a:t>
            </a:r>
            <a:r>
              <a:rPr lang="pt-BR" dirty="0" smtClean="0"/>
              <a:t>=1</a:t>
            </a:r>
            <a:endParaRPr lang="pt-BR" dirty="0"/>
          </a:p>
        </p:txBody>
      </p:sp>
      <p:sp>
        <p:nvSpPr>
          <p:cNvPr id="58" name="Elipse 57"/>
          <p:cNvSpPr/>
          <p:nvPr/>
        </p:nvSpPr>
        <p:spPr>
          <a:xfrm>
            <a:off x="6035039" y="1214426"/>
            <a:ext cx="200492" cy="2004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9" name="CaixaDeTexto 58"/>
          <p:cNvSpPr txBox="1"/>
          <p:nvPr/>
        </p:nvSpPr>
        <p:spPr>
          <a:xfrm>
            <a:off x="4441098" y="2138289"/>
            <a:ext cx="356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N</a:t>
            </a:r>
            <a:endParaRPr lang="pt-BR" dirty="0"/>
          </a:p>
        </p:txBody>
      </p:sp>
      <p:cxnSp>
        <p:nvCxnSpPr>
          <p:cNvPr id="68" name="Conector de Seta Reta 67"/>
          <p:cNvCxnSpPr>
            <a:stCxn id="10" idx="2"/>
            <a:endCxn id="9" idx="0"/>
          </p:cNvCxnSpPr>
          <p:nvPr/>
        </p:nvCxnSpPr>
        <p:spPr>
          <a:xfrm>
            <a:off x="6113583" y="5074919"/>
            <a:ext cx="0" cy="304801"/>
          </a:xfrm>
          <a:prstGeom prst="straightConnector1">
            <a:avLst/>
          </a:prstGeom>
          <a:ln>
            <a:solidFill>
              <a:srgbClr val="00B050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onector Angulado 75"/>
          <p:cNvCxnSpPr>
            <a:stCxn id="7" idx="1"/>
            <a:endCxn id="11" idx="0"/>
          </p:cNvCxnSpPr>
          <p:nvPr/>
        </p:nvCxnSpPr>
        <p:spPr>
          <a:xfrm rot="10800000" flipV="1">
            <a:off x="2594170" y="3404675"/>
            <a:ext cx="2513867" cy="759946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CaixaDeTexto 76"/>
          <p:cNvSpPr txBox="1"/>
          <p:nvPr/>
        </p:nvSpPr>
        <p:spPr>
          <a:xfrm>
            <a:off x="4797286" y="3404046"/>
            <a:ext cx="356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N</a:t>
            </a:r>
            <a:endParaRPr lang="pt-BR" dirty="0"/>
          </a:p>
        </p:txBody>
      </p:sp>
      <p:cxnSp>
        <p:nvCxnSpPr>
          <p:cNvPr id="79" name="Conector de Seta Reta 78"/>
          <p:cNvCxnSpPr/>
          <p:nvPr/>
        </p:nvCxnSpPr>
        <p:spPr>
          <a:xfrm>
            <a:off x="2594169" y="5074918"/>
            <a:ext cx="0" cy="304798"/>
          </a:xfrm>
          <a:prstGeom prst="straightConnector1">
            <a:avLst/>
          </a:prstGeom>
          <a:ln>
            <a:solidFill>
              <a:srgbClr val="00B050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ector Angulado 86"/>
          <p:cNvCxnSpPr>
            <a:stCxn id="4" idx="1"/>
            <a:endCxn id="58" idx="2"/>
          </p:cNvCxnSpPr>
          <p:nvPr/>
        </p:nvCxnSpPr>
        <p:spPr>
          <a:xfrm rot="10800000" flipH="1">
            <a:off x="4636767" y="1314673"/>
            <a:ext cx="1398271" cy="823617"/>
          </a:xfrm>
          <a:prstGeom prst="bentConnector3">
            <a:avLst>
              <a:gd name="adj1" fmla="val -16349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ector Angulado 88"/>
          <p:cNvCxnSpPr>
            <a:stCxn id="11" idx="1"/>
            <a:endCxn id="58" idx="2"/>
          </p:cNvCxnSpPr>
          <p:nvPr/>
        </p:nvCxnSpPr>
        <p:spPr>
          <a:xfrm rot="10800000" flipH="1">
            <a:off x="1588621" y="1314672"/>
            <a:ext cx="4446417" cy="3305098"/>
          </a:xfrm>
          <a:prstGeom prst="bentConnector3">
            <a:avLst>
              <a:gd name="adj1" fmla="val -5141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Conector Angulado 90"/>
          <p:cNvCxnSpPr>
            <a:stCxn id="10" idx="3"/>
            <a:endCxn id="58" idx="6"/>
          </p:cNvCxnSpPr>
          <p:nvPr/>
        </p:nvCxnSpPr>
        <p:spPr>
          <a:xfrm flipH="1" flipV="1">
            <a:off x="6235531" y="1314672"/>
            <a:ext cx="883599" cy="3305099"/>
          </a:xfrm>
          <a:prstGeom prst="bentConnector3">
            <a:avLst>
              <a:gd name="adj1" fmla="val -142662"/>
            </a:avLst>
          </a:prstGeom>
          <a:ln>
            <a:solidFill>
              <a:srgbClr val="FF0000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CaixaDeTexto 94"/>
          <p:cNvSpPr txBox="1"/>
          <p:nvPr/>
        </p:nvSpPr>
        <p:spPr>
          <a:xfrm>
            <a:off x="7085521" y="4663140"/>
            <a:ext cx="356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N</a:t>
            </a:r>
            <a:endParaRPr lang="pt-BR" dirty="0"/>
          </a:p>
        </p:txBody>
      </p:sp>
      <p:cxnSp>
        <p:nvCxnSpPr>
          <p:cNvPr id="99" name="Conector Angulado 98"/>
          <p:cNvCxnSpPr>
            <a:stCxn id="9" idx="2"/>
            <a:endCxn id="58" idx="6"/>
          </p:cNvCxnSpPr>
          <p:nvPr/>
        </p:nvCxnSpPr>
        <p:spPr>
          <a:xfrm rot="5400000" flipH="1" flipV="1">
            <a:off x="3762205" y="3666050"/>
            <a:ext cx="4824704" cy="121948"/>
          </a:xfrm>
          <a:prstGeom prst="bentConnector4">
            <a:avLst>
              <a:gd name="adj1" fmla="val -4738"/>
              <a:gd name="adj2" fmla="val 307329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CaixaDeTexto 100"/>
          <p:cNvSpPr txBox="1"/>
          <p:nvPr/>
        </p:nvSpPr>
        <p:spPr>
          <a:xfrm>
            <a:off x="1231365" y="4650538"/>
            <a:ext cx="356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N</a:t>
            </a:r>
            <a:endParaRPr lang="pt-BR" dirty="0"/>
          </a:p>
        </p:txBody>
      </p:sp>
      <p:cxnSp>
        <p:nvCxnSpPr>
          <p:cNvPr id="103" name="Conector Angulado 102"/>
          <p:cNvCxnSpPr>
            <a:stCxn id="12" idx="2"/>
            <a:endCxn id="58" idx="6"/>
          </p:cNvCxnSpPr>
          <p:nvPr/>
        </p:nvCxnSpPr>
        <p:spPr>
          <a:xfrm rot="5400000" flipH="1" flipV="1">
            <a:off x="1992240" y="1896085"/>
            <a:ext cx="4824704" cy="3661878"/>
          </a:xfrm>
          <a:prstGeom prst="bentConnector4">
            <a:avLst>
              <a:gd name="adj1" fmla="val -8528"/>
              <a:gd name="adj2" fmla="val 22574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CaixaDeTexto 105"/>
          <p:cNvSpPr txBox="1"/>
          <p:nvPr/>
        </p:nvSpPr>
        <p:spPr>
          <a:xfrm>
            <a:off x="6153373" y="255280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S</a:t>
            </a:r>
            <a:endParaRPr lang="pt-BR" dirty="0"/>
          </a:p>
        </p:txBody>
      </p:sp>
      <p:sp>
        <p:nvSpPr>
          <p:cNvPr id="107" name="CaixaDeTexto 106"/>
          <p:cNvSpPr txBox="1"/>
          <p:nvPr/>
        </p:nvSpPr>
        <p:spPr>
          <a:xfrm>
            <a:off x="6153373" y="379528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S</a:t>
            </a:r>
            <a:endParaRPr lang="pt-BR" dirty="0"/>
          </a:p>
        </p:txBody>
      </p:sp>
      <p:sp>
        <p:nvSpPr>
          <p:cNvPr id="108" name="CaixaDeTexto 107"/>
          <p:cNvSpPr txBox="1"/>
          <p:nvPr/>
        </p:nvSpPr>
        <p:spPr>
          <a:xfrm>
            <a:off x="6153373" y="5010384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S</a:t>
            </a:r>
            <a:endParaRPr lang="pt-BR" dirty="0"/>
          </a:p>
        </p:txBody>
      </p:sp>
      <p:sp>
        <p:nvSpPr>
          <p:cNvPr id="109" name="CaixaDeTexto 108"/>
          <p:cNvSpPr txBox="1"/>
          <p:nvPr/>
        </p:nvSpPr>
        <p:spPr>
          <a:xfrm>
            <a:off x="2595774" y="5010384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S</a:t>
            </a:r>
            <a:endParaRPr lang="pt-BR" dirty="0"/>
          </a:p>
        </p:txBody>
      </p:sp>
      <p:sp>
        <p:nvSpPr>
          <p:cNvPr id="110" name="CaixaDeTexto 109"/>
          <p:cNvSpPr txBox="1"/>
          <p:nvPr/>
        </p:nvSpPr>
        <p:spPr>
          <a:xfrm>
            <a:off x="8360229" y="365760"/>
            <a:ext cx="26100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 smtClean="0"/>
              <a:t>Stall</a:t>
            </a:r>
            <a:r>
              <a:rPr lang="pt-BR" dirty="0" smtClean="0"/>
              <a:t> = 1 modo </a:t>
            </a:r>
            <a:r>
              <a:rPr lang="pt-BR" dirty="0" err="1" smtClean="0"/>
              <a:t>stall</a:t>
            </a:r>
            <a:endParaRPr lang="pt-BR" dirty="0"/>
          </a:p>
          <a:p>
            <a:r>
              <a:rPr lang="pt-BR" dirty="0" err="1" smtClean="0"/>
              <a:t>Stall</a:t>
            </a:r>
            <a:r>
              <a:rPr lang="pt-BR" dirty="0" smtClean="0"/>
              <a:t> = 0 modo normal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69668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tia">
  <a:themeElements>
    <a:clrScheme name="Fatia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Fatia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Fatia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0</TotalTime>
  <Words>145</Words>
  <Application>Microsoft Office PowerPoint</Application>
  <PresentationFormat>Widescreen</PresentationFormat>
  <Paragraphs>52</Paragraphs>
  <Slides>15</Slides>
  <Notes>1</Notes>
  <HiddenSlides>0</HiddenSlides>
  <MMClips>2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15</vt:i4>
      </vt:variant>
    </vt:vector>
  </HeadingPairs>
  <TitlesOfParts>
    <vt:vector size="20" baseType="lpstr">
      <vt:lpstr>Arial Black</vt:lpstr>
      <vt:lpstr>Calibri</vt:lpstr>
      <vt:lpstr>Century Gothic</vt:lpstr>
      <vt:lpstr>Wingdings 3</vt:lpstr>
      <vt:lpstr>Fatia</vt:lpstr>
      <vt:lpstr>EFEITO STALL PARA AEROGERADORS </vt:lpstr>
      <vt:lpstr>EFEITO STALL</vt:lpstr>
      <vt:lpstr>EFEITO STALL EXEMPLO</vt:lpstr>
      <vt:lpstr>MODELO DE FUNCIONAMENTO</vt:lpstr>
      <vt:lpstr>Apresentação do PowerPoint</vt:lpstr>
      <vt:lpstr>Apresentação do PowerPoint</vt:lpstr>
      <vt:lpstr>Apresentação do PowerPoint</vt:lpstr>
      <vt:lpstr>Fluxograma do rx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Obrigado pela atenção!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2022-02-03T20:27:38Z</dcterms:created>
  <dcterms:modified xsi:type="dcterms:W3CDTF">2022-07-11T21:40:56Z</dcterms:modified>
</cp:coreProperties>
</file>